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5" d="100"/>
          <a:sy n="135" d="100"/>
        </p:scale>
        <p:origin x="-336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1957146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25"/>
            <a:ext cx="4572000" cy="5143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lt2"/>
                </a:solidFill>
              </a:rPr>
              <a:t>‹#›</a:t>
            </a:fld>
            <a:endParaRPr lang="en-GB" sz="1000">
              <a:solidFill>
                <a:schemeClr val="lt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6" Type="http://schemas.openxmlformats.org/officeDocument/2006/relationships/image" Target="../media/image6.jpg"/><Relationship Id="rId7" Type="http://schemas.openxmlformats.org/officeDocument/2006/relationships/image" Target="../media/image7.jpg"/><Relationship Id="rId8" Type="http://schemas.openxmlformats.org/officeDocument/2006/relationships/image" Target="../media/image8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y6anj5T_I5k" TargetMode="External"/><Relationship Id="rId4" Type="http://schemas.openxmlformats.org/officeDocument/2006/relationships/image" Target="../media/image9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mKd9ERhV5SI" TargetMode="External"/><Relationship Id="rId4" Type="http://schemas.openxmlformats.org/officeDocument/2006/relationships/image" Target="../media/image10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dcxsheROd3E" TargetMode="External"/><Relationship Id="rId4" Type="http://schemas.openxmlformats.org/officeDocument/2006/relationships/image" Target="../media/image11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Neutral Masks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Movement and Ritual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Groups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So far you have...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 dirty="0"/>
              <a:t>Looked at Greek Theatre and chorus</a:t>
            </a:r>
          </a:p>
          <a:p>
            <a:pPr rtl="0">
              <a:spcBef>
                <a:spcPts val="0"/>
              </a:spcBef>
              <a:buNone/>
            </a:pPr>
            <a:r>
              <a:rPr lang="en-GB" dirty="0"/>
              <a:t>Performed a short extract from Medea.</a:t>
            </a:r>
          </a:p>
          <a:p>
            <a:pPr rtl="0">
              <a:spcBef>
                <a:spcPts val="0"/>
              </a:spcBef>
              <a:buNone/>
            </a:pPr>
            <a:r>
              <a:rPr lang="en-GB" dirty="0"/>
              <a:t>Chosen some images of various performances featuring a Chorus, and analysed the use of space/levels/formation.</a:t>
            </a:r>
          </a:p>
          <a:p>
            <a:pPr>
              <a:spcBef>
                <a:spcPts val="0"/>
              </a:spcBef>
              <a:buNone/>
            </a:pPr>
            <a:r>
              <a:rPr lang="en-GB" dirty="0" smtClean="0"/>
              <a:t>Participated </a:t>
            </a:r>
            <a:r>
              <a:rPr lang="en-GB" dirty="0"/>
              <a:t>in various ‘mirror’ exercises.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Today you will...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 dirty="0"/>
              <a:t>Begin to develop your own Masked choral </a:t>
            </a:r>
            <a:r>
              <a:rPr lang="en-GB" dirty="0" smtClean="0"/>
              <a:t>work</a:t>
            </a:r>
            <a:r>
              <a:rPr lang="en-GB" dirty="0"/>
              <a:t> </a:t>
            </a:r>
            <a:r>
              <a:rPr lang="en-GB" dirty="0" smtClean="0"/>
              <a:t>(2 </a:t>
            </a:r>
            <a:r>
              <a:rPr lang="en-GB" dirty="0" err="1" smtClean="0"/>
              <a:t>mins</a:t>
            </a:r>
            <a:r>
              <a:rPr lang="en-GB" dirty="0" smtClean="0"/>
              <a:t> max)</a:t>
            </a:r>
            <a:endParaRPr lang="en-GB" dirty="0"/>
          </a:p>
          <a:p>
            <a:pPr rtl="0">
              <a:spcBef>
                <a:spcPts val="0"/>
              </a:spcBef>
              <a:buNone/>
            </a:pPr>
            <a:r>
              <a:rPr lang="en-GB" dirty="0"/>
              <a:t>For this you will need to develop various movement sequences.  These must include repetitive actions.</a:t>
            </a:r>
          </a:p>
          <a:p>
            <a:pPr rtl="0">
              <a:spcBef>
                <a:spcPts val="0"/>
              </a:spcBef>
              <a:buNone/>
            </a:pPr>
            <a:r>
              <a:rPr lang="en-GB" dirty="0"/>
              <a:t>Some of these should involve the group moving in unison, as well as individuals moving independently of the group.  There should be one central actor.</a:t>
            </a:r>
          </a:p>
          <a:p>
            <a:pPr rtl="0">
              <a:spcBef>
                <a:spcPts val="0"/>
              </a:spcBef>
              <a:buNone/>
            </a:pPr>
            <a:r>
              <a:rPr lang="en-GB" dirty="0"/>
              <a:t>Consider your use of space, levels and pace.  Experiment with contrasts.</a:t>
            </a:r>
          </a:p>
          <a:p>
            <a:pPr rtl="0">
              <a:spcBef>
                <a:spcPts val="0"/>
              </a:spcBef>
              <a:buNone/>
            </a:pPr>
            <a:r>
              <a:rPr lang="en-GB" dirty="0"/>
              <a:t>Remember to consider the audience perspective, and keep the Masks towards the audience where possible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Some images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44825" y="445025"/>
            <a:ext cx="6076150" cy="3954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6112" y="1152475"/>
            <a:ext cx="2066925" cy="2209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Images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6300" y="1222712"/>
            <a:ext cx="2247900" cy="1152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24800" y="860762"/>
            <a:ext cx="2438400" cy="1876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4912" y="2940087"/>
            <a:ext cx="2809875" cy="1628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650950" y="354012"/>
            <a:ext cx="3181350" cy="1266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Shape 8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907125" y="1931975"/>
            <a:ext cx="2800350" cy="1857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Shape 8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309925" y="3483025"/>
            <a:ext cx="2400300" cy="1085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Videos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>
            <a:hlinkClick r:id="rId3"/>
          </p:cNvPr>
          <p:cNvSpPr/>
          <p:nvPr/>
        </p:nvSpPr>
        <p:spPr>
          <a:xfrm>
            <a:off x="2286000" y="857250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Videos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>
            <a:hlinkClick r:id="rId3"/>
          </p:cNvPr>
          <p:cNvSpPr/>
          <p:nvPr/>
        </p:nvSpPr>
        <p:spPr>
          <a:xfrm>
            <a:off x="2286000" y="857250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Music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>
            <a:hlinkClick r:id="rId3"/>
          </p:cNvPr>
          <p:cNvSpPr/>
          <p:nvPr/>
        </p:nvSpPr>
        <p:spPr>
          <a:xfrm>
            <a:off x="2879425" y="804100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Process work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/>
              <a:t>Once you have the basic structure of your piece I want you to film your work.  </a:t>
            </a:r>
          </a:p>
          <a:p>
            <a:pPr rtl="0">
              <a:spcBef>
                <a:spcPts val="0"/>
              </a:spcBef>
              <a:buNone/>
            </a:pPr>
            <a:r>
              <a:rPr lang="en-GB"/>
              <a:t>Watch this as a group and discuss areas for improvement.</a:t>
            </a:r>
          </a:p>
          <a:p>
            <a:pPr rtl="0">
              <a:spcBef>
                <a:spcPts val="0"/>
              </a:spcBef>
              <a:buNone/>
            </a:pPr>
            <a:r>
              <a:rPr lang="en-GB"/>
              <a:t>Screen shot TWO images each from the video that show an important movement/an idea you contributed/a moment of creative thinking etc.</a:t>
            </a:r>
          </a:p>
          <a:p>
            <a:pPr rtl="0">
              <a:spcBef>
                <a:spcPts val="0"/>
              </a:spcBef>
              <a:buNone/>
            </a:pPr>
            <a:r>
              <a:rPr lang="en-GB"/>
              <a:t>Insert these into a document and write about why you chose this image and what it shows/highlights.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</Words>
  <Application>Microsoft Macintosh PowerPoint</Application>
  <PresentationFormat>On-screen Show (16:9)</PresentationFormat>
  <Paragraphs>26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simple-dark-2</vt:lpstr>
      <vt:lpstr>Neutral Masks</vt:lpstr>
      <vt:lpstr>So far you have...</vt:lpstr>
      <vt:lpstr>Today you will...</vt:lpstr>
      <vt:lpstr>Some images</vt:lpstr>
      <vt:lpstr>Images</vt:lpstr>
      <vt:lpstr>Videos</vt:lpstr>
      <vt:lpstr>Videos</vt:lpstr>
      <vt:lpstr>Music</vt:lpstr>
      <vt:lpstr>Process work</vt:lpstr>
      <vt:lpstr>Groups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Neutral Masks</dc:title>
  <cp:lastModifiedBy>Anabel</cp:lastModifiedBy>
  <cp:revision>1</cp:revision>
  <dcterms:modified xsi:type="dcterms:W3CDTF">2016-11-23T07:29:47Z</dcterms:modified>
</cp:coreProperties>
</file>